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6467D31-2E3E-456F-86C1-D207E3184898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B92F161-7062-4562-9798-5E2ABB830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0647670">
            <a:off x="73227" y="985658"/>
            <a:ext cx="67794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Officer Positions: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510088" y="1730375"/>
            <a:ext cx="5014912" cy="147002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Secretary + Treasurer</a:t>
            </a:r>
            <a:endParaRPr lang="en-US" b="1" dirty="0"/>
          </a:p>
        </p:txBody>
      </p:sp>
      <p:pic>
        <p:nvPicPr>
          <p:cNvPr id="6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429000"/>
            <a:ext cx="2209800" cy="2209800"/>
          </a:xfrm>
          <a:prstGeom prst="rect">
            <a:avLst/>
          </a:prstGeom>
          <a:noFill/>
        </p:spPr>
      </p:pic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0" y="6211888"/>
            <a:ext cx="4667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kern="0" dirty="0" smtClean="0">
                <a:solidFill>
                  <a:schemeClr val="bg1"/>
                </a:solidFill>
                <a:latin typeface="Century Gothic" pitchFamily="34" charset="0"/>
              </a:rPr>
              <a:t>2012-2013 CDCKI Membership Development and Education Committee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7494"/>
            <a:ext cx="8229600" cy="1399032"/>
          </a:xfrm>
        </p:spPr>
        <p:txBody>
          <a:bodyPr/>
          <a:lstStyle/>
          <a:p>
            <a:pPr algn="ctr"/>
            <a:r>
              <a:rPr lang="en-US" dirty="0" smtClean="0"/>
              <a:t>Publishing a Club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Club Directory has the following:</a:t>
            </a:r>
          </a:p>
          <a:p>
            <a:pPr lvl="1"/>
            <a:r>
              <a:rPr lang="en-US" dirty="0" smtClean="0"/>
              <a:t>Full Name</a:t>
            </a:r>
          </a:p>
          <a:p>
            <a:pPr lvl="1"/>
            <a:r>
              <a:rPr lang="en-US" dirty="0" smtClean="0"/>
              <a:t>Position (if any)</a:t>
            </a:r>
          </a:p>
          <a:p>
            <a:pPr lvl="1"/>
            <a:r>
              <a:rPr lang="en-US" dirty="0" smtClean="0"/>
              <a:t>Home Address</a:t>
            </a:r>
          </a:p>
          <a:p>
            <a:pPr lvl="1"/>
            <a:r>
              <a:rPr lang="en-US" dirty="0" smtClean="0"/>
              <a:t>Phone Number</a:t>
            </a:r>
          </a:p>
          <a:p>
            <a:pPr lvl="1"/>
            <a:r>
              <a:rPr lang="en-US" dirty="0" smtClean="0"/>
              <a:t>Email Address</a:t>
            </a:r>
          </a:p>
          <a:p>
            <a:pPr lvl="1"/>
            <a:r>
              <a:rPr lang="en-US" dirty="0" err="1" smtClean="0"/>
              <a:t>Facebook</a:t>
            </a:r>
            <a:r>
              <a:rPr lang="en-US" dirty="0" smtClean="0"/>
              <a:t> Link</a:t>
            </a:r>
          </a:p>
          <a:p>
            <a:pPr lvl="1"/>
            <a:r>
              <a:rPr lang="en-US" dirty="0" smtClean="0"/>
              <a:t> Birthday</a:t>
            </a:r>
          </a:p>
          <a:p>
            <a:pPr lvl="1"/>
            <a:r>
              <a:rPr lang="en-US" dirty="0" smtClean="0"/>
              <a:t>Graduation Year and Major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9788870">
            <a:off x="-79830" y="318389"/>
            <a:ext cx="17435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0248" y="2666999"/>
            <a:ext cx="2846552" cy="297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077104">
            <a:off x="6973863" y="3814727"/>
            <a:ext cx="946210" cy="94621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05800" cy="1133126"/>
          </a:xfrm>
        </p:spPr>
        <p:txBody>
          <a:bodyPr/>
          <a:lstStyle/>
          <a:p>
            <a:r>
              <a:rPr lang="en-US" dirty="0" smtClean="0"/>
              <a:t>Monthly Report Forms (MRFs)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Most important duty</a:t>
            </a:r>
          </a:p>
          <a:p>
            <a:r>
              <a:rPr lang="en-US" sz="2400" dirty="0" smtClean="0"/>
              <a:t>Due on the 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of every month for previous month at Midnight and emailed</a:t>
            </a:r>
          </a:p>
          <a:p>
            <a:r>
              <a:rPr lang="en-US" sz="2400" dirty="0" smtClean="0"/>
              <a:t>Broken into sections</a:t>
            </a:r>
          </a:p>
          <a:p>
            <a:pPr lvl="1"/>
            <a:r>
              <a:rPr lang="en-US" sz="2000" dirty="0" smtClean="0"/>
              <a:t>Club </a:t>
            </a:r>
            <a:r>
              <a:rPr lang="en-US" sz="2000" dirty="0" err="1" smtClean="0"/>
              <a:t>Adminstration</a:t>
            </a:r>
            <a:endParaRPr lang="en-US" sz="2000" dirty="0" smtClean="0"/>
          </a:p>
          <a:p>
            <a:pPr lvl="1"/>
            <a:r>
              <a:rPr lang="en-US" sz="2000" dirty="0" smtClean="0"/>
              <a:t>Membership Status</a:t>
            </a:r>
          </a:p>
          <a:p>
            <a:pPr lvl="1"/>
            <a:r>
              <a:rPr lang="en-US" sz="2000" dirty="0" smtClean="0"/>
              <a:t>Club Meetings</a:t>
            </a:r>
          </a:p>
          <a:p>
            <a:pPr lvl="1"/>
            <a:r>
              <a:rPr lang="en-US" sz="2000" dirty="0" smtClean="0"/>
              <a:t>District Administration</a:t>
            </a:r>
          </a:p>
          <a:p>
            <a:pPr lvl="1"/>
            <a:r>
              <a:rPr lang="en-US" sz="2000" dirty="0" smtClean="0"/>
              <a:t>Club Spotlight</a:t>
            </a:r>
          </a:p>
          <a:p>
            <a:pPr lvl="1"/>
            <a:r>
              <a:rPr lang="en-US" sz="2000" dirty="0" smtClean="0"/>
              <a:t>Member of the Month Spotlight</a:t>
            </a:r>
          </a:p>
          <a:p>
            <a:pPr lvl="1"/>
            <a:r>
              <a:rPr lang="en-US" sz="2000" dirty="0" smtClean="0"/>
              <a:t>Kiwanis Family Relations</a:t>
            </a:r>
          </a:p>
          <a:p>
            <a:pPr lvl="1"/>
            <a:r>
              <a:rPr lang="en-US" sz="2000" dirty="0" smtClean="0"/>
              <a:t>Fundraising</a:t>
            </a:r>
          </a:p>
          <a:p>
            <a:pPr lvl="1"/>
            <a:r>
              <a:rPr lang="en-US" sz="2000" dirty="0" smtClean="0"/>
              <a:t>Officer Change Info</a:t>
            </a:r>
          </a:p>
          <a:p>
            <a:pPr lvl="1"/>
            <a:r>
              <a:rPr lang="en-US" sz="2000" dirty="0" smtClean="0"/>
              <a:t>Public Relations</a:t>
            </a:r>
          </a:p>
          <a:p>
            <a:pPr lvl="1"/>
            <a:r>
              <a:rPr lang="en-US" sz="2000" dirty="0" smtClean="0"/>
              <a:t>Misc.</a:t>
            </a:r>
          </a:p>
        </p:txBody>
      </p:sp>
      <p:pic>
        <p:nvPicPr>
          <p:cNvPr id="4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267200"/>
            <a:ext cx="22098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05800" cy="1056926"/>
          </a:xfrm>
        </p:spPr>
        <p:txBody>
          <a:bodyPr/>
          <a:lstStyle/>
          <a:p>
            <a:r>
              <a:rPr lang="en-US" dirty="0" smtClean="0"/>
              <a:t>Monthly Report Forms (MRFs)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1458" t="20486" r="10417" b="7848"/>
          <a:stretch>
            <a:fillRect/>
          </a:stretch>
        </p:blipFill>
        <p:spPr bwMode="auto">
          <a:xfrm>
            <a:off x="-26581" y="1295400"/>
            <a:ext cx="9170581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"/>
            <a:ext cx="8229600" cy="1027906"/>
          </a:xfrm>
        </p:spPr>
        <p:txBody>
          <a:bodyPr/>
          <a:lstStyle/>
          <a:p>
            <a:r>
              <a:rPr lang="en-US" dirty="0" smtClean="0"/>
              <a:t>Duties and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083208"/>
          </a:xfrm>
        </p:spPr>
        <p:txBody>
          <a:bodyPr>
            <a:noAutofit/>
          </a:bodyPr>
          <a:lstStyle/>
          <a:p>
            <a:r>
              <a:rPr lang="en-US" sz="2000" dirty="0" smtClean="0"/>
              <a:t>Dues:</a:t>
            </a:r>
          </a:p>
          <a:p>
            <a:pPr lvl="1"/>
            <a:r>
              <a:rPr lang="en-US" sz="1600" dirty="0" smtClean="0"/>
              <a:t>Collect and record</a:t>
            </a:r>
          </a:p>
          <a:p>
            <a:pPr lvl="1"/>
            <a:r>
              <a:rPr lang="en-US" sz="2000" dirty="0" smtClean="0"/>
              <a:t>Forward dues, dues invoice, and membership form to the CKI Office </a:t>
            </a:r>
          </a:p>
          <a:p>
            <a:pPr lvl="1"/>
            <a:r>
              <a:rPr lang="en-US" sz="2000" dirty="0" smtClean="0"/>
              <a:t>Send copies of the dues invoice &amp; check to the District Secretary/Treasurer</a:t>
            </a:r>
          </a:p>
          <a:p>
            <a:pPr lvl="1"/>
            <a:r>
              <a:rPr lang="en-US" sz="2000" dirty="0" smtClean="0"/>
              <a:t>Invoice members for unpaid dues</a:t>
            </a:r>
          </a:p>
          <a:p>
            <a:r>
              <a:rPr lang="en-US" sz="2000" dirty="0" smtClean="0"/>
              <a:t>Prepare the club budget and ensure that club activities adhere to the budget. </a:t>
            </a:r>
          </a:p>
          <a:p>
            <a:pPr lvl="1"/>
            <a:r>
              <a:rPr lang="en-US" sz="1600" dirty="0" smtClean="0"/>
              <a:t>Establish a book of accounts showing all financial transactions</a:t>
            </a:r>
          </a:p>
          <a:p>
            <a:r>
              <a:rPr lang="en-US" sz="2000" dirty="0" smtClean="0"/>
              <a:t>Maintain accurate financial records</a:t>
            </a:r>
          </a:p>
          <a:p>
            <a:r>
              <a:rPr lang="en-US" sz="2000" dirty="0" smtClean="0"/>
              <a:t>Inform the club of its financial strengths and weaknesses.  </a:t>
            </a:r>
          </a:p>
          <a:p>
            <a:pPr lvl="1"/>
            <a:r>
              <a:rPr lang="en-US" sz="1600" dirty="0" smtClean="0"/>
              <a:t>Inform and ask sponsoring Kiwanis Club for financial support/ status 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Club funds</a:t>
            </a:r>
          </a:p>
          <a:p>
            <a:pPr lvl="1"/>
            <a:r>
              <a:rPr lang="en-US" sz="1600" dirty="0" smtClean="0"/>
              <a:t>Deposit, collect, </a:t>
            </a:r>
            <a:r>
              <a:rPr lang="en-US" sz="1600" dirty="0" err="1" smtClean="0"/>
              <a:t>dispurse</a:t>
            </a:r>
            <a:r>
              <a:rPr lang="en-US" sz="1600" dirty="0" smtClean="0"/>
              <a:t> </a:t>
            </a:r>
          </a:p>
          <a:p>
            <a:r>
              <a:rPr lang="en-US" sz="2000" dirty="0" smtClean="0"/>
              <a:t>Help coordinate fundraising projects with the fundraising committee and/or board of officers</a:t>
            </a:r>
          </a:p>
          <a:p>
            <a:r>
              <a:rPr lang="en-US" sz="2000" dirty="0" smtClean="0"/>
              <a:t>Attend all meetings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0"/>
            <a:ext cx="3429000" cy="1104106"/>
          </a:xfrm>
        </p:spPr>
        <p:txBody>
          <a:bodyPr/>
          <a:lstStyle/>
          <a:p>
            <a:r>
              <a:rPr lang="en-US" dirty="0" smtClean="0"/>
              <a:t>Budgeting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Service Account</a:t>
            </a:r>
            <a:endParaRPr lang="en-US" sz="2800" dirty="0" smtClean="0"/>
          </a:p>
          <a:p>
            <a:pPr lvl="1"/>
            <a:r>
              <a:rPr lang="en-US" sz="2400" dirty="0" smtClean="0"/>
              <a:t>For Donations (funds to charities and service projects)</a:t>
            </a:r>
          </a:p>
          <a:p>
            <a:r>
              <a:rPr lang="en-US" sz="2400" dirty="0" smtClean="0"/>
              <a:t>Administrative Account</a:t>
            </a:r>
          </a:p>
          <a:p>
            <a:pPr lvl="1"/>
            <a:r>
              <a:rPr lang="en-US" sz="2400" dirty="0" smtClean="0"/>
              <a:t>Club Administration (running of club)</a:t>
            </a:r>
          </a:p>
          <a:p>
            <a:pPr lvl="2"/>
            <a:r>
              <a:rPr lang="en-US" sz="2000" dirty="0" smtClean="0"/>
              <a:t>Buy supplies, purchase advertising, send members to conventions</a:t>
            </a:r>
          </a:p>
          <a:p>
            <a:pPr lvl="2"/>
            <a:r>
              <a:rPr lang="en-US" sz="2000" dirty="0" smtClean="0"/>
              <a:t>Can be used for service if one pleases</a:t>
            </a:r>
          </a:p>
          <a:p>
            <a:pPr lvl="1"/>
            <a:r>
              <a:rPr lang="en-US" sz="2400" dirty="0" smtClean="0"/>
              <a:t>From club dues, Kiwanis-Family members, college grants</a:t>
            </a:r>
          </a:p>
          <a:p>
            <a:r>
              <a:rPr lang="en-US" sz="2400" dirty="0" smtClean="0"/>
              <a:t>Projects Account</a:t>
            </a:r>
            <a:endParaRPr lang="en-US" sz="2800" dirty="0" smtClean="0"/>
          </a:p>
          <a:p>
            <a:pPr lvl="1"/>
            <a:r>
              <a:rPr lang="en-US" sz="2400" dirty="0" smtClean="0"/>
              <a:t>Used to organize and execute the club’s service projects, socials, and fundraisers that require money to implement.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-76200"/>
            <a:ext cx="3505200" cy="120932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72000"/>
          </a:xfrm>
        </p:spPr>
        <p:txBody>
          <a:bodyPr>
            <a:noAutofit/>
          </a:bodyPr>
          <a:lstStyle/>
          <a:p>
            <a:endParaRPr lang="en-US" sz="1800" dirty="0" smtClean="0"/>
          </a:p>
          <a:p>
            <a:r>
              <a:rPr lang="en-US" sz="1800" i="1" dirty="0" smtClean="0"/>
              <a:t>Determine how much funding you need </a:t>
            </a:r>
          </a:p>
          <a:p>
            <a:pPr lvl="1"/>
            <a:r>
              <a:rPr lang="en-US" sz="1600" dirty="0" smtClean="0"/>
              <a:t> What will it take to accomplish your goals? </a:t>
            </a:r>
          </a:p>
          <a:p>
            <a:r>
              <a:rPr lang="en-US" sz="1800" i="1" dirty="0" smtClean="0"/>
              <a:t>Choose the right project </a:t>
            </a:r>
          </a:p>
          <a:p>
            <a:pPr lvl="1"/>
            <a:r>
              <a:rPr lang="en-US" sz="1600" dirty="0" smtClean="0"/>
              <a:t>Choose a project that will help fulfill your club’s goals. </a:t>
            </a:r>
          </a:p>
          <a:p>
            <a:r>
              <a:rPr lang="en-US" sz="1800" i="1" dirty="0" smtClean="0"/>
              <a:t>Explain your cause </a:t>
            </a:r>
          </a:p>
          <a:p>
            <a:pPr lvl="1"/>
            <a:r>
              <a:rPr lang="en-US" sz="1600" dirty="0" smtClean="0"/>
              <a:t>Let people know who will benefit from the fundraiser. </a:t>
            </a:r>
          </a:p>
          <a:p>
            <a:r>
              <a:rPr lang="en-US" sz="1800" i="1" dirty="0" smtClean="0"/>
              <a:t>Be creative </a:t>
            </a:r>
          </a:p>
          <a:p>
            <a:pPr lvl="1"/>
            <a:r>
              <a:rPr lang="en-US" sz="1600" dirty="0" smtClean="0"/>
              <a:t>Think of innovative ways to spark enthusiasm for your fundraiser. </a:t>
            </a:r>
          </a:p>
          <a:p>
            <a:r>
              <a:rPr lang="en-US" sz="1800" i="1" dirty="0" smtClean="0"/>
              <a:t>Make sure the activity is worth the effort </a:t>
            </a:r>
          </a:p>
          <a:p>
            <a:pPr lvl="1"/>
            <a:r>
              <a:rPr lang="en-US" sz="1600" dirty="0" smtClean="0"/>
              <a:t>Your project should be cost effective considering the time and effort exerted. </a:t>
            </a:r>
          </a:p>
          <a:p>
            <a:r>
              <a:rPr lang="en-US" sz="1800" i="1" dirty="0" smtClean="0"/>
              <a:t>Get organized </a:t>
            </a:r>
          </a:p>
          <a:p>
            <a:pPr lvl="1"/>
            <a:r>
              <a:rPr lang="en-US" sz="1600" dirty="0" smtClean="0"/>
              <a:t>Envision it from start to finish considering obstacles and anticipating income and expenses. </a:t>
            </a:r>
          </a:p>
          <a:p>
            <a:r>
              <a:rPr lang="en-US" sz="1800" i="1" dirty="0" smtClean="0"/>
              <a:t>Publicize the event </a:t>
            </a:r>
          </a:p>
          <a:p>
            <a:pPr lvl="1"/>
            <a:r>
              <a:rPr lang="en-US" sz="1600" dirty="0" smtClean="0"/>
              <a:t>Advertise to your campus with posters and ads in the school newspaper. </a:t>
            </a:r>
          </a:p>
          <a:p>
            <a:r>
              <a:rPr lang="en-US" sz="1800" i="1" dirty="0" smtClean="0"/>
              <a:t>Get others motivated and excited about helping </a:t>
            </a:r>
          </a:p>
          <a:p>
            <a:pPr lvl="1"/>
            <a:r>
              <a:rPr lang="en-US" sz="1600" dirty="0" smtClean="0"/>
              <a:t>A successful fundraiser cannot be successful without the support of the club. 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want to be a leader?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Run </a:t>
            </a:r>
            <a:r>
              <a:rPr lang="en-US" dirty="0" smtClean="0"/>
              <a:t>for </a:t>
            </a:r>
            <a:r>
              <a:rPr lang="en-US" smtClean="0"/>
              <a:t>any positions next year at DCON! </a:t>
            </a:r>
            <a:r>
              <a:rPr lang="en-US" dirty="0" smtClean="0"/>
              <a:t>District positions are open too! (LTG)</a:t>
            </a:r>
          </a:p>
          <a:p>
            <a:r>
              <a:rPr lang="en-US" dirty="0" smtClean="0"/>
              <a:t>Talk to our president !!</a:t>
            </a:r>
          </a:p>
          <a:p>
            <a:pPr lvl="1"/>
            <a:r>
              <a:rPr lang="en-US" dirty="0" smtClean="0"/>
              <a:t>Email, </a:t>
            </a:r>
            <a:r>
              <a:rPr lang="en-US" dirty="0" err="1" smtClean="0"/>
              <a:t>Facebook</a:t>
            </a:r>
            <a:r>
              <a:rPr lang="en-US" dirty="0" smtClean="0"/>
              <a:t>, Text/Call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97</TotalTime>
  <Words>450</Words>
  <Application>Microsoft Office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Verve</vt:lpstr>
      <vt:lpstr>Secretary + Treasurer</vt:lpstr>
      <vt:lpstr>Publishing a Club Directory</vt:lpstr>
      <vt:lpstr>Monthly Report Forms (MRFs)</vt:lpstr>
      <vt:lpstr>Monthly Report Forms (MRFs)</vt:lpstr>
      <vt:lpstr>Duties and Responsibilities</vt:lpstr>
      <vt:lpstr>Budgeting</vt:lpstr>
      <vt:lpstr>Fundraising</vt:lpstr>
      <vt:lpstr>Do you want to be a leader?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+ Treasurer</dc:title>
  <dc:creator>Rachel Villarroel</dc:creator>
  <cp:lastModifiedBy>Rachel Villaroel</cp:lastModifiedBy>
  <cp:revision>7</cp:revision>
  <dcterms:created xsi:type="dcterms:W3CDTF">2012-01-01T21:56:59Z</dcterms:created>
  <dcterms:modified xsi:type="dcterms:W3CDTF">2012-07-16T20:57:52Z</dcterms:modified>
</cp:coreProperties>
</file>